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4" r:id="rId8"/>
    <p:sldId id="261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090A-75B5-4394-825D-381630544991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63E0-2227-4D1C-8178-992956FAA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433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090A-75B5-4394-825D-381630544991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63E0-2227-4D1C-8178-992956FAA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215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090A-75B5-4394-825D-381630544991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63E0-2227-4D1C-8178-992956FAA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645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090A-75B5-4394-825D-381630544991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63E0-2227-4D1C-8178-992956FAA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4886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090A-75B5-4394-825D-381630544991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63E0-2227-4D1C-8178-992956FAA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280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090A-75B5-4394-825D-381630544991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63E0-2227-4D1C-8178-992956FAA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068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090A-75B5-4394-825D-381630544991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63E0-2227-4D1C-8178-992956FAA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67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090A-75B5-4394-825D-381630544991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63E0-2227-4D1C-8178-992956FAA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785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090A-75B5-4394-825D-381630544991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63E0-2227-4D1C-8178-992956FAA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6900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090A-75B5-4394-825D-381630544991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63E0-2227-4D1C-8178-992956FAA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919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4090A-75B5-4394-825D-381630544991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F263E0-2227-4D1C-8178-992956FAA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088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4090A-75B5-4394-825D-381630544991}" type="datetimeFigureOut">
              <a:rPr lang="ru-RU" smtClean="0"/>
              <a:t>28.09.2017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263E0-2227-4D1C-8178-992956FAAA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177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Интернет Вещей на парте:</a:t>
            </a:r>
            <a:br>
              <a:rPr lang="ru-RU" dirty="0" smtClean="0"/>
            </a:br>
            <a:r>
              <a:rPr lang="ru-RU" dirty="0" smtClean="0"/>
              <a:t>Умная теплица «</a:t>
            </a:r>
            <a:r>
              <a:rPr lang="ru-RU" dirty="0" err="1" smtClean="0"/>
              <a:t>Эволет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5502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eramet74.ru/ckeditor_assets/pictures/79/content_teplica_clo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2996"/>
            <a:ext cx="9252520" cy="694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16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zillion.net/uploads/media/professii3/40faf315eb53a5266d9fabe47a25c10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0768" y="0"/>
            <a:ext cx="120205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720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5" y="0"/>
            <a:ext cx="9587541" cy="719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4751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проекта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724675" cy="5793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501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Контролируемые и управляемые параметры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2348880"/>
            <a:ext cx="6347048" cy="3805883"/>
          </a:xfrm>
        </p:spPr>
        <p:txBody>
          <a:bodyPr/>
          <a:lstStyle/>
          <a:p>
            <a:r>
              <a:rPr lang="ru-RU" dirty="0" smtClean="0"/>
              <a:t>Температура воздуха</a:t>
            </a:r>
          </a:p>
          <a:p>
            <a:r>
              <a:rPr lang="ru-RU" dirty="0" smtClean="0"/>
              <a:t>Влажность воздуха</a:t>
            </a:r>
          </a:p>
          <a:p>
            <a:r>
              <a:rPr lang="ru-RU" dirty="0" smtClean="0"/>
              <a:t>Температура воды</a:t>
            </a:r>
          </a:p>
          <a:p>
            <a:r>
              <a:rPr lang="ru-RU" dirty="0" smtClean="0"/>
              <a:t>Освещенность</a:t>
            </a:r>
          </a:p>
          <a:p>
            <a:r>
              <a:rPr lang="ru-RU" dirty="0" smtClean="0"/>
              <a:t>Кислотность воды (симуляция)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011083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Система среды симуляции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Изменение каждого отдельного параметра через единый орган управления</a:t>
            </a:r>
          </a:p>
          <a:p>
            <a:r>
              <a:rPr lang="ru-RU" dirty="0" smtClean="0"/>
              <a:t>Циклическое изменение параметров (полные суточные изменения за 12 минут)</a:t>
            </a:r>
          </a:p>
          <a:p>
            <a:r>
              <a:rPr lang="ru-RU" dirty="0" smtClean="0"/>
              <a:t>Голосовое сопровождение</a:t>
            </a:r>
          </a:p>
          <a:p>
            <a:r>
              <a:rPr lang="ru-RU" dirty="0" smtClean="0"/>
              <a:t>Режим экзамена: выставление оценки за работу системы</a:t>
            </a:r>
          </a:p>
        </p:txBody>
      </p:sp>
    </p:spTree>
    <p:extLst>
      <p:ext uri="{BB962C8B-B14F-4D97-AF65-F5344CB8AC3E}">
        <p14:creationId xmlns:p14="http://schemas.microsoft.com/office/powerpoint/2010/main" val="447535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</a:t>
            </a:r>
            <a:r>
              <a:rPr lang="ru-RU" dirty="0" smtClean="0"/>
              <a:t>-платформа </a:t>
            </a:r>
            <a:r>
              <a:rPr lang="en-US" dirty="0" smtClean="0"/>
              <a:t>Cayenne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2" y="1673424"/>
            <a:ext cx="9221525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002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Демонстрация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77178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569</TotalTime>
  <Words>59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Интернет Вещей на парте: Умная теплица «Эволет»</vt:lpstr>
      <vt:lpstr>Презентация PowerPoint</vt:lpstr>
      <vt:lpstr>Презентация PowerPoint</vt:lpstr>
      <vt:lpstr>Презентация PowerPoint</vt:lpstr>
      <vt:lpstr>Организация проекта</vt:lpstr>
      <vt:lpstr>Контролируемые и управляемые параметры</vt:lpstr>
      <vt:lpstr>Система среды симуляции</vt:lpstr>
      <vt:lpstr>WEB-платформа Cayenne</vt:lpstr>
      <vt:lpstr>Демонстрация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Интернет Вещей на парте: Умная теплица «Эволет»</dc:title>
  <dc:creator>nes</dc:creator>
  <cp:lastModifiedBy>nes</cp:lastModifiedBy>
  <cp:revision>6</cp:revision>
  <dcterms:created xsi:type="dcterms:W3CDTF">2017-09-27T21:22:28Z</dcterms:created>
  <dcterms:modified xsi:type="dcterms:W3CDTF">2017-09-28T06:51:47Z</dcterms:modified>
</cp:coreProperties>
</file>