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526B-6B90-4E81-AC1F-19E19D11CBD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CB07-C59C-45CB-BDA3-3CDC1C714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49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526B-6B90-4E81-AC1F-19E19D11CBD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CB07-C59C-45CB-BDA3-3CDC1C714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78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526B-6B90-4E81-AC1F-19E19D11CBD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CB07-C59C-45CB-BDA3-3CDC1C714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89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526B-6B90-4E81-AC1F-19E19D11CBD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CB07-C59C-45CB-BDA3-3CDC1C714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0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526B-6B90-4E81-AC1F-19E19D11CBD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CB07-C59C-45CB-BDA3-3CDC1C714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14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526B-6B90-4E81-AC1F-19E19D11CBD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CB07-C59C-45CB-BDA3-3CDC1C714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19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526B-6B90-4E81-AC1F-19E19D11CBD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CB07-C59C-45CB-BDA3-3CDC1C714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83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526B-6B90-4E81-AC1F-19E19D11CBD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CB07-C59C-45CB-BDA3-3CDC1C714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76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526B-6B90-4E81-AC1F-19E19D11CBD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CB07-C59C-45CB-BDA3-3CDC1C714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8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526B-6B90-4E81-AC1F-19E19D11CBD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CB07-C59C-45CB-BDA3-3CDC1C714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71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526B-6B90-4E81-AC1F-19E19D11CBD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CB07-C59C-45CB-BDA3-3CDC1C714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9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526B-6B90-4E81-AC1F-19E19D11CBDE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3CB07-C59C-45CB-BDA3-3CDC1C714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68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Быстрый старт в электронике с новым набором «</a:t>
            </a:r>
            <a:r>
              <a:rPr lang="ru-RU" dirty="0" err="1" smtClean="0"/>
              <a:t>Мастерпрог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Мануйлов Александр Иванович</a:t>
            </a:r>
          </a:p>
          <a:p>
            <a:r>
              <a:rPr lang="ru-RU" dirty="0" smtClean="0"/>
              <a:t>Начальник отдела концептов ООО «НПО </a:t>
            </a:r>
            <a:r>
              <a:rPr lang="ru-RU" dirty="0" err="1" smtClean="0"/>
              <a:t>Гранч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32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макетной платы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Возможен выход из строя компонентов из-за ошибки монтажа</a:t>
            </a:r>
          </a:p>
          <a:p>
            <a:r>
              <a:rPr lang="ru-RU" dirty="0" smtClean="0"/>
              <a:t>Вероятность некорректной работы схемы из-за плохого контакта макетной платы и проводов</a:t>
            </a:r>
          </a:p>
          <a:p>
            <a:r>
              <a:rPr lang="ru-RU" dirty="0" smtClean="0"/>
              <a:t>Большая трата времени на сборку/разборку (при передаче набора от одного ученика другому, при смене схемы)</a:t>
            </a:r>
          </a:p>
          <a:p>
            <a:r>
              <a:rPr lang="ru-RU" dirty="0" smtClean="0"/>
              <a:t>Сложность поиска ошибки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2241"/>
            <a:ext cx="4038600" cy="438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97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8229600" cy="1143000"/>
          </a:xfrm>
        </p:spPr>
        <p:txBody>
          <a:bodyPr/>
          <a:lstStyle/>
          <a:p>
            <a:r>
              <a:rPr lang="ru-RU" dirty="0" smtClean="0"/>
              <a:t>Стенд «</a:t>
            </a:r>
            <a:r>
              <a:rPr lang="ru-RU" dirty="0" err="1" smtClean="0"/>
              <a:t>Мастерпрог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6" r="6712"/>
          <a:stretch/>
        </p:blipFill>
        <p:spPr bwMode="auto">
          <a:xfrm>
            <a:off x="1475656" y="620688"/>
            <a:ext cx="6317673" cy="593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21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ru-RU" dirty="0" smtClean="0"/>
              <a:t>Состав стенда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88024" y="764704"/>
            <a:ext cx="3816424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- Светодиоды одноцветные 6 шт.</a:t>
            </a:r>
          </a:p>
          <a:p>
            <a:pPr marL="0" indent="0">
              <a:buNone/>
            </a:pPr>
            <a:r>
              <a:rPr lang="ru-RU" sz="1800" dirty="0" smtClean="0"/>
              <a:t>- RGB светодиод </a:t>
            </a:r>
          </a:p>
          <a:p>
            <a:pPr marL="0" indent="0">
              <a:buNone/>
            </a:pPr>
            <a:r>
              <a:rPr lang="ru-RU" sz="1800" dirty="0" smtClean="0"/>
              <a:t>- Кнопка 7 шт. (4 на GPIO, 3 на АЦП)</a:t>
            </a:r>
          </a:p>
          <a:p>
            <a:pPr marL="0" indent="0">
              <a:buNone/>
            </a:pPr>
            <a:r>
              <a:rPr lang="ru-RU" sz="1800" dirty="0" smtClean="0"/>
              <a:t>- </a:t>
            </a:r>
            <a:r>
              <a:rPr lang="ru-RU" sz="1800" dirty="0" err="1" smtClean="0"/>
              <a:t>Энкодер</a:t>
            </a:r>
            <a:r>
              <a:rPr lang="ru-RU" sz="1800" dirty="0" smtClean="0"/>
              <a:t> </a:t>
            </a:r>
          </a:p>
          <a:p>
            <a:pPr marL="0" indent="0">
              <a:buNone/>
            </a:pPr>
            <a:r>
              <a:rPr lang="ru-RU" sz="1800" dirty="0" smtClean="0"/>
              <a:t>- Потенциометр</a:t>
            </a:r>
          </a:p>
          <a:p>
            <a:pPr marL="0" indent="0">
              <a:buNone/>
            </a:pPr>
            <a:r>
              <a:rPr lang="ru-RU" sz="1800" dirty="0" smtClean="0"/>
              <a:t>- </a:t>
            </a:r>
            <a:r>
              <a:rPr lang="ru-RU" sz="1800" dirty="0" err="1" smtClean="0"/>
              <a:t>NeoPixel</a:t>
            </a:r>
            <a:r>
              <a:rPr lang="ru-RU" sz="1800" dirty="0" smtClean="0"/>
              <a:t> 32 шт.</a:t>
            </a:r>
          </a:p>
          <a:p>
            <a:pPr marL="0" indent="0">
              <a:buNone/>
            </a:pPr>
            <a:r>
              <a:rPr lang="ru-RU" sz="1800" dirty="0" smtClean="0"/>
              <a:t>- Коллекторный мотор</a:t>
            </a:r>
          </a:p>
          <a:p>
            <a:pPr marL="0" indent="0">
              <a:buNone/>
            </a:pPr>
            <a:r>
              <a:rPr lang="ru-RU" sz="1800" dirty="0" smtClean="0"/>
              <a:t>- Сервомотор</a:t>
            </a:r>
          </a:p>
          <a:p>
            <a:pPr marL="0" indent="0">
              <a:buNone/>
            </a:pPr>
            <a:r>
              <a:rPr lang="ru-RU" sz="1800" dirty="0" smtClean="0"/>
              <a:t>- Часы реального времени</a:t>
            </a:r>
          </a:p>
          <a:p>
            <a:pPr marL="0" indent="0">
              <a:buNone/>
            </a:pPr>
            <a:r>
              <a:rPr lang="ru-RU" sz="1800" dirty="0" smtClean="0"/>
              <a:t>- Часовой 7-сегментный дисплей</a:t>
            </a:r>
          </a:p>
          <a:p>
            <a:pPr marL="0" indent="0">
              <a:buNone/>
            </a:pPr>
            <a:r>
              <a:rPr lang="ru-RU" sz="1800" dirty="0" smtClean="0"/>
              <a:t>- Символьный дисплей 16х2</a:t>
            </a:r>
          </a:p>
          <a:p>
            <a:pPr marL="0" indent="0">
              <a:buNone/>
            </a:pPr>
            <a:r>
              <a:rPr lang="ru-RU" sz="1800" dirty="0" smtClean="0"/>
              <a:t>- Светодиодная матрица 8х8</a:t>
            </a:r>
          </a:p>
          <a:p>
            <a:pPr marL="0" indent="0">
              <a:buNone/>
            </a:pPr>
            <a:r>
              <a:rPr lang="ru-RU" sz="1800" dirty="0" smtClean="0"/>
              <a:t>- Датчик освещенности</a:t>
            </a:r>
          </a:p>
          <a:p>
            <a:pPr marL="0" indent="0">
              <a:buNone/>
            </a:pPr>
            <a:r>
              <a:rPr lang="ru-RU" sz="1800" dirty="0" smtClean="0"/>
              <a:t>- Датчик температуры</a:t>
            </a:r>
          </a:p>
          <a:p>
            <a:pPr marL="0" indent="0">
              <a:buNone/>
            </a:pPr>
            <a:r>
              <a:rPr lang="ru-RU" sz="1800" dirty="0" smtClean="0"/>
              <a:t>- Датчик влажности</a:t>
            </a:r>
          </a:p>
          <a:p>
            <a:pPr marL="0" indent="0">
              <a:buNone/>
            </a:pPr>
            <a:r>
              <a:rPr lang="ru-RU" sz="1800" dirty="0" smtClean="0"/>
              <a:t>- ИК приемник</a:t>
            </a:r>
          </a:p>
          <a:p>
            <a:pPr marL="0" indent="0">
              <a:buNone/>
            </a:pPr>
            <a:r>
              <a:rPr lang="ru-RU" sz="1800" dirty="0" smtClean="0"/>
              <a:t>- </a:t>
            </a:r>
            <a:r>
              <a:rPr lang="ru-RU" sz="1800" dirty="0" err="1" smtClean="0"/>
              <a:t>Трехосевой</a:t>
            </a:r>
            <a:r>
              <a:rPr lang="ru-RU" sz="1800" dirty="0" smtClean="0"/>
              <a:t> акселерометр</a:t>
            </a:r>
          </a:p>
          <a:p>
            <a:pPr marL="0" indent="0">
              <a:buNone/>
            </a:pPr>
            <a:r>
              <a:rPr lang="ru-RU" sz="1800" dirty="0" smtClean="0"/>
              <a:t>- </a:t>
            </a:r>
            <a:r>
              <a:rPr lang="ru-RU" sz="1800" dirty="0" err="1" smtClean="0"/>
              <a:t>Аудиопроигрыватель</a:t>
            </a:r>
            <a:r>
              <a:rPr lang="ru-RU" sz="1800" dirty="0" smtClean="0"/>
              <a:t> с динамиком</a:t>
            </a:r>
            <a:endParaRPr lang="ru-RU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7" t="-457" r="8062" b="457"/>
          <a:stretch/>
        </p:blipFill>
        <p:spPr bwMode="auto">
          <a:xfrm>
            <a:off x="179512" y="1772816"/>
            <a:ext cx="4455808" cy="418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481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/>
              <a:t>Программирование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908720"/>
            <a:ext cx="4038600" cy="4525963"/>
          </a:xfrm>
        </p:spPr>
        <p:txBody>
          <a:bodyPr/>
          <a:lstStyle/>
          <a:p>
            <a:r>
              <a:rPr lang="ru-RU" dirty="0" smtClean="0"/>
              <a:t>Код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2015163"/>
            <a:ext cx="4038600" cy="1080120"/>
          </a:xfrm>
        </p:spPr>
        <p:txBody>
          <a:bodyPr/>
          <a:lstStyle/>
          <a:p>
            <a:r>
              <a:rPr lang="ru-RU" dirty="0" smtClean="0"/>
              <a:t>Графическое – </a:t>
            </a:r>
            <a:r>
              <a:rPr lang="en-US" dirty="0" err="1" smtClean="0"/>
              <a:t>FLProg</a:t>
            </a:r>
            <a:endParaRPr lang="ru-RU" dirty="0"/>
          </a:p>
        </p:txBody>
      </p:sp>
      <p:pic>
        <p:nvPicPr>
          <p:cNvPr id="2050" name="Picture 2" descr="https://i0.wp.com/scidle.com/wp-content/uploads/2014/12/Arduino_IDE.png?resize=699%2C5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04" y="1556792"/>
            <a:ext cx="3903177" cy="314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hsto.org/files/3ec/054/25f/3ec05425f64c44b583e183cc952d68d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24687"/>
            <a:ext cx="5784577" cy="415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9717" y="6407086"/>
            <a:ext cx="184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Сергей Глушенко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676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 программирования </a:t>
            </a:r>
            <a:r>
              <a:rPr lang="en-US" dirty="0" smtClean="0"/>
              <a:t>FBD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FBD</a:t>
            </a:r>
            <a:r>
              <a:rPr lang="ru-RU" dirty="0"/>
              <a:t> (англ. </a:t>
            </a:r>
            <a:r>
              <a:rPr lang="ru-RU" i="1" dirty="0" err="1"/>
              <a:t>Function</a:t>
            </a:r>
            <a:r>
              <a:rPr lang="ru-RU" i="1" dirty="0"/>
              <a:t> </a:t>
            </a:r>
            <a:r>
              <a:rPr lang="ru-RU" i="1" dirty="0" err="1"/>
              <a:t>Block</a:t>
            </a:r>
            <a:r>
              <a:rPr lang="ru-RU" i="1" dirty="0"/>
              <a:t> </a:t>
            </a:r>
            <a:r>
              <a:rPr lang="ru-RU" i="1" dirty="0" err="1"/>
              <a:t>Diagram</a:t>
            </a:r>
            <a:r>
              <a:rPr lang="ru-RU" dirty="0"/>
              <a:t>) — графический язык программирования стандарта МЭК 61131-3. Предназначен для программирования </a:t>
            </a:r>
            <a:r>
              <a:rPr lang="ru-RU" dirty="0" smtClean="0"/>
              <a:t>логических </a:t>
            </a:r>
            <a:r>
              <a:rPr lang="ru-RU" dirty="0"/>
              <a:t>контроллеров (ПЛК). Программа образуется из списка цепей, выполняемых последовательно сверху вниз</a:t>
            </a:r>
            <a:r>
              <a:rPr lang="ru-RU" dirty="0" smtClean="0"/>
              <a:t>. Применяется в большинстве промышленных установок, пример: </a:t>
            </a:r>
            <a:r>
              <a:rPr lang="en-US" dirty="0" smtClean="0"/>
              <a:t>SIEMENS SEMATIC STEP 7.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988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курсовых проектов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Контроллер стиральной машины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- Выбор режимов стирки (температура воды, обороты, время и т.д.)</a:t>
            </a:r>
          </a:p>
          <a:p>
            <a:pPr marL="0" indent="0">
              <a:buNone/>
            </a:pPr>
            <a:r>
              <a:rPr lang="ru-RU" dirty="0" smtClean="0"/>
              <a:t>- Включение\выключение функций по кнопкам с индикацией (отжим, легкая глажка, «защита от детей»)</a:t>
            </a:r>
          </a:p>
          <a:p>
            <a:pPr marL="0" indent="0">
              <a:buNone/>
            </a:pPr>
            <a:r>
              <a:rPr lang="ru-RU" dirty="0" smtClean="0"/>
              <a:t>- Включение\выключение и регулировка оборотов двигателя по заданной программе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Говорящие часы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-  Чтение времени из модуля </a:t>
            </a:r>
            <a:r>
              <a:rPr lang="en-US" dirty="0" smtClean="0"/>
              <a:t>RTC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Вывод времени на дисплей</a:t>
            </a:r>
          </a:p>
          <a:p>
            <a:pPr>
              <a:buFontTx/>
              <a:buChar char="-"/>
            </a:pPr>
            <a:r>
              <a:rPr lang="ru-RU" dirty="0" smtClean="0"/>
              <a:t>Привязка голосовых сообщений ко времени</a:t>
            </a:r>
          </a:p>
          <a:p>
            <a:pPr>
              <a:buFontTx/>
              <a:buChar char="-"/>
            </a:pPr>
            <a:r>
              <a:rPr lang="ru-RU" dirty="0" smtClean="0"/>
              <a:t>Подстройка времени по кнопкам</a:t>
            </a:r>
          </a:p>
          <a:p>
            <a:pPr>
              <a:buFontTx/>
              <a:buChar char="-"/>
            </a:pPr>
            <a:r>
              <a:rPr lang="ru-RU" dirty="0" smtClean="0"/>
              <a:t>Установка будильника</a:t>
            </a:r>
          </a:p>
          <a:p>
            <a:pPr>
              <a:buFontTx/>
              <a:buChar char="-"/>
            </a:pPr>
            <a:r>
              <a:rPr lang="ru-RU" dirty="0" smtClean="0"/>
              <a:t>Включение\выключение исполнительного устройства по расписанию</a:t>
            </a:r>
          </a:p>
        </p:txBody>
      </p:sp>
    </p:spTree>
    <p:extLst>
      <p:ext uri="{BB962C8B-B14F-4D97-AF65-F5344CB8AC3E}">
        <p14:creationId xmlns:p14="http://schemas.microsoft.com/office/powerpoint/2010/main" val="106024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Демонстрация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2796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229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Быстрый старт в электронике с новым набором «Мастерпрог»</vt:lpstr>
      <vt:lpstr>Использование макетной платы</vt:lpstr>
      <vt:lpstr>Стенд «Мастерпрог»</vt:lpstr>
      <vt:lpstr>Состав стенда</vt:lpstr>
      <vt:lpstr>Программирование</vt:lpstr>
      <vt:lpstr>Язык программирования FBD</vt:lpstr>
      <vt:lpstr>Примеры курсовых проектов</vt:lpstr>
      <vt:lpstr>Демонстрация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nes</dc:creator>
  <cp:lastModifiedBy>nes</cp:lastModifiedBy>
  <cp:revision>7</cp:revision>
  <dcterms:created xsi:type="dcterms:W3CDTF">2017-09-27T19:28:20Z</dcterms:created>
  <dcterms:modified xsi:type="dcterms:W3CDTF">2017-09-27T21:13:28Z</dcterms:modified>
</cp:coreProperties>
</file>