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7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2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3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7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2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91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5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8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464D6-E10C-4D54-8573-6789CF7A69DB}" type="datetimeFigureOut">
              <a:rPr lang="ru-RU" smtClean="0"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B185-5EFA-42A0-BB8C-DAED52DE8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1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 и особенности колесной платформы </a:t>
            </a:r>
            <a:r>
              <a:rPr lang="en-US" dirty="0" err="1" smtClean="0"/>
              <a:t>WiBot</a:t>
            </a:r>
            <a:r>
              <a:rPr lang="en-US" dirty="0" smtClean="0"/>
              <a:t> </a:t>
            </a:r>
            <a:r>
              <a:rPr lang="ru-RU" dirty="0" smtClean="0"/>
              <a:t>для создания управляемых со смартфона роботов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/>
          <a:lstStyle/>
          <a:p>
            <a:r>
              <a:rPr lang="ru-RU" dirty="0" smtClean="0"/>
              <a:t>Дубков Илья Сергеевич</a:t>
            </a:r>
          </a:p>
          <a:p>
            <a:r>
              <a:rPr lang="ru-RU" dirty="0" smtClean="0"/>
              <a:t>АВТФ НГТУ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9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набора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p.userapi.com/c638524/v638524005/38a55/6dU67q5kdi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0885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598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75" y="1820069"/>
            <a:ext cx="7620000" cy="4286250"/>
          </a:xfrm>
        </p:spPr>
      </p:pic>
      <p:pic>
        <p:nvPicPr>
          <p:cNvPr id="1026" name="Picture 2" descr="C:\Users\nes\Downloads\KSFCNHJ-kR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916832"/>
            <a:ext cx="5516968" cy="413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RemoteXY</a:t>
            </a:r>
            <a:r>
              <a:rPr lang="en-US" dirty="0" smtClean="0"/>
              <a:t> + </a:t>
            </a:r>
            <a:r>
              <a:rPr lang="en-US" dirty="0" err="1" smtClean="0"/>
              <a:t>FLProg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en-US" dirty="0" smtClean="0"/>
              <a:t>(</a:t>
            </a:r>
            <a:r>
              <a:rPr lang="ru-RU" dirty="0" smtClean="0">
                <a:solidFill>
                  <a:schemeClr val="accent3"/>
                </a:solidFill>
              </a:rPr>
              <a:t>легко</a:t>
            </a:r>
            <a:r>
              <a:rPr lang="ru-RU" dirty="0" smtClean="0"/>
              <a:t> - никакого кода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MIT App </a:t>
            </a:r>
            <a:r>
              <a:rPr lang="en-US" dirty="0" err="1" smtClean="0"/>
              <a:t>Inventer</a:t>
            </a:r>
            <a:r>
              <a:rPr lang="en-US" dirty="0" smtClean="0"/>
              <a:t> + WCB Libraries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en-US" dirty="0" smtClean="0"/>
              <a:t>(</a:t>
            </a:r>
            <a:r>
              <a:rPr lang="ru-RU" dirty="0" smtClean="0">
                <a:solidFill>
                  <a:srgbClr val="FFFF00"/>
                </a:solidFill>
              </a:rPr>
              <a:t>средне</a:t>
            </a:r>
            <a:r>
              <a:rPr lang="ru-RU" dirty="0" smtClean="0"/>
              <a:t> - мало кода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Android studio + Arduino core</a:t>
            </a:r>
          </a:p>
          <a:p>
            <a:pPr marL="0" indent="0">
              <a:buNone/>
            </a:pPr>
            <a:r>
              <a:rPr lang="en-US" dirty="0" smtClean="0"/>
              <a:t>                   (</a:t>
            </a:r>
            <a:r>
              <a:rPr lang="ru-RU" dirty="0" smtClean="0">
                <a:solidFill>
                  <a:srgbClr val="FF0000"/>
                </a:solidFill>
              </a:rPr>
              <a:t>сложно</a:t>
            </a:r>
            <a:r>
              <a:rPr lang="ru-RU" dirty="0" smtClean="0"/>
              <a:t> – только код, и его много</a:t>
            </a:r>
            <a:r>
              <a:rPr lang="en-US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2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62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Возможности и особенности колесной платформы WiBot для создания управляемых со смартфона роботов</vt:lpstr>
      <vt:lpstr>Видео</vt:lpstr>
      <vt:lpstr>Состав набора</vt:lpstr>
      <vt:lpstr>Задача</vt:lpstr>
      <vt:lpstr>Решение 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nes</dc:creator>
  <cp:lastModifiedBy>nes</cp:lastModifiedBy>
  <cp:revision>4</cp:revision>
  <dcterms:created xsi:type="dcterms:W3CDTF">2017-09-28T05:54:26Z</dcterms:created>
  <dcterms:modified xsi:type="dcterms:W3CDTF">2017-09-28T06:48:01Z</dcterms:modified>
</cp:coreProperties>
</file>