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67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2" r:id="rId8"/>
    <p:sldId id="263" r:id="rId9"/>
    <p:sldId id="264" r:id="rId10"/>
    <p:sldId id="270" r:id="rId11"/>
    <p:sldId id="265" r:id="rId12"/>
    <p:sldId id="266" r:id="rId13"/>
    <p:sldId id="260" r:id="rId14"/>
  </p:sldIdLst>
  <p:sldSz cx="9144000" cy="6858000" type="screen4x3"/>
  <p:notesSz cx="7010400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700"/>
    <a:srgbClr val="902039"/>
    <a:srgbClr val="B00000"/>
    <a:srgbClr val="D01868"/>
    <a:srgbClr val="646160"/>
    <a:srgbClr val="A81733"/>
    <a:srgbClr val="138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86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8" y="-96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081D198-EA3A-41DB-AF2C-D52D7621DED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E898A1A-2990-4699-BBD7-D9B7BE2E3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8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301F7D9-850D-4249-8F64-C14E45C5390F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B38A7FE6-E7F0-43DA-9F14-329A25AD56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0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 baseline="0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Технологии трехмерного </a:t>
            </a:r>
            <a:br>
              <a:rPr lang="ru-RU" dirty="0" smtClean="0"/>
            </a:br>
            <a:r>
              <a:rPr lang="ru-RU" dirty="0" smtClean="0"/>
              <a:t>сканирования и печати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7452320" y="6021288"/>
            <a:ext cx="1296144" cy="792088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defRPr sz="1000" b="1" baseline="0">
                <a:solidFill>
                  <a:srgbClr val="646160"/>
                </a:solidFill>
              </a:defRPr>
            </a:lvl1pPr>
            <a:lvl2pPr>
              <a:defRPr sz="1600" b="1"/>
            </a:lvl2pPr>
          </a:lstStyle>
          <a:p>
            <a:pPr marL="0" indent="0" eaLnBrk="1" hangingPunct="1"/>
            <a:r>
              <a:rPr lang="ru-RU" dirty="0" smtClean="0"/>
              <a:t>ФИО автора</a:t>
            </a:r>
          </a:p>
          <a:p>
            <a:pPr marL="0" indent="0" eaLnBrk="1" hangingPunct="1"/>
            <a:r>
              <a:rPr lang="ru-RU" dirty="0" smtClean="0"/>
              <a:t>Должность</a:t>
            </a:r>
          </a:p>
          <a:p>
            <a:pPr marL="0" indent="0" eaLnBrk="1" hangingPunct="1"/>
            <a:r>
              <a:rPr lang="en-US" dirty="0" smtClean="0"/>
              <a:t>E-mail</a:t>
            </a:r>
            <a:endParaRPr lang="ru-RU" dirty="0" smtClean="0"/>
          </a:p>
          <a:p>
            <a:pPr marL="0" indent="0" eaLnBrk="1" hangingPunct="1"/>
            <a:r>
              <a:rPr lang="ru-RU" dirty="0" smtClean="0"/>
              <a:t>Дата создания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8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8784976" cy="5256584"/>
          </a:xfrm>
          <a:prstGeom prst="rect">
            <a:avLst/>
          </a:prstGeom>
        </p:spPr>
        <p:txBody>
          <a:bodyPr/>
          <a:lstStyle>
            <a:lvl1pPr marL="342000" indent="-342000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342000" indent="-342000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2pPr>
            <a:lvl3pPr marL="1087200" indent="-228600">
              <a:lnSpc>
                <a:spcPct val="80000"/>
              </a:lnSpc>
              <a:buClr>
                <a:srgbClr val="A81733"/>
              </a:buClr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3pPr>
            <a:lvl4pPr marL="1600200" indent="-228600">
              <a:buClr>
                <a:srgbClr val="A81700"/>
              </a:buClr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13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576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90203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0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8784976" cy="5256584"/>
          </a:xfrm>
          <a:prstGeom prst="rect">
            <a:avLst/>
          </a:prstGeom>
        </p:spPr>
        <p:txBody>
          <a:bodyPr/>
          <a:lstStyle>
            <a:lvl1pPr marL="342000" indent="-342000" algn="just">
              <a:lnSpc>
                <a:spcPct val="80000"/>
              </a:lnSpc>
              <a:spcBef>
                <a:spcPts val="400"/>
              </a:spcBef>
              <a:buClr>
                <a:srgbClr val="A81733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000" indent="-342000">
              <a:lnSpc>
                <a:spcPct val="80000"/>
              </a:lnSpc>
              <a:spcBef>
                <a:spcPts val="400"/>
              </a:spcBef>
              <a:buClr>
                <a:srgbClr val="A817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1087200" indent="-228600">
              <a:lnSpc>
                <a:spcPct val="80000"/>
              </a:lnSpc>
              <a:buClr>
                <a:srgbClr val="A81733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</a:defRPr>
            </a:lvl3pPr>
            <a:lvl4pPr marL="1600200" indent="-228600">
              <a:buClr>
                <a:srgbClr val="A817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1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851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linegroup.com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hyperlink" Target="https://www.facebook.com/SoftlineCompany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mailto:info@softline.ru" TargetMode="External"/><Relationship Id="rId15" Type="http://schemas.openxmlformats.org/officeDocument/2006/relationships/image" Target="../media/image8.jpg"/><Relationship Id="rId10" Type="http://schemas.openxmlformats.org/officeDocument/2006/relationships/hyperlink" Target="https://twitter.com/Softlinegroup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jpeg"/><Relationship Id="rId14" Type="http://schemas.openxmlformats.org/officeDocument/2006/relationships/hyperlink" Target="mailto:info@softlinegroup.com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836712"/>
            <a:ext cx="7943850" cy="495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877272"/>
            <a:ext cx="9144000" cy="45719"/>
          </a:xfrm>
          <a:prstGeom prst="rect">
            <a:avLst/>
          </a:prstGeom>
        </p:spPr>
      </p:pic>
      <p:pic>
        <p:nvPicPr>
          <p:cNvPr id="14" name="Рисунок 13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3" y="6451090"/>
            <a:ext cx="210475" cy="2182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3" y="6103966"/>
            <a:ext cx="210475" cy="218270"/>
          </a:xfrm>
          <a:prstGeom prst="rect">
            <a:avLst/>
          </a:prstGeom>
        </p:spPr>
      </p:pic>
      <p:pic>
        <p:nvPicPr>
          <p:cNvPr id="16" name="Рисунок 15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088803"/>
            <a:ext cx="210475" cy="218270"/>
          </a:xfrm>
          <a:prstGeom prst="rect">
            <a:avLst/>
          </a:prstGeom>
        </p:spPr>
      </p:pic>
      <p:pic>
        <p:nvPicPr>
          <p:cNvPr id="17" name="Picture 2" descr="C:\Users\belovskayaea\Desktop\WORK\Presentation\=-Corp-=\=2013_new\press-konfa\img\TwitterButton.pn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05" y="6451090"/>
            <a:ext cx="165947" cy="1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elovskayaea\Desktop\WORK\Presentation\=-Corp-=\=2013_new\press-konfa\img\facebook.png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35" y="6455723"/>
            <a:ext cx="159893" cy="1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3347864" y="6093296"/>
            <a:ext cx="10118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(800) 100-00-23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568297" y="6093296"/>
            <a:ext cx="13195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www.softlinegroup.com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347864" y="6438528"/>
            <a:ext cx="22317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5"/>
              </a:rPr>
              <a:t>info@softline.ru </a:t>
            </a:r>
            <a:r>
              <a:rPr lang="ru-RU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| </a:t>
            </a:r>
            <a:r>
              <a: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14"/>
              </a:rPr>
              <a:t>info@softlinegroup.com</a:t>
            </a:r>
            <a:endParaRPr lang="ru-RU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9346"/>
            <a:ext cx="2504363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B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37312"/>
            <a:ext cx="9144000" cy="45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6" y="6471815"/>
            <a:ext cx="3438525" cy="200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72120"/>
            <a:ext cx="2504363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90203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ct val="20000"/>
        </a:spcBef>
        <a:buClr>
          <a:srgbClr val="A81733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817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817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611560" y="476672"/>
            <a:ext cx="7992888" cy="5328592"/>
            <a:chOff x="611560" y="764704"/>
            <a:chExt cx="7992888" cy="5328592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840157"/>
              <a:ext cx="7992888" cy="5253139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 userDrawn="1"/>
          </p:nvSpPr>
          <p:spPr>
            <a:xfrm>
              <a:off x="968806" y="764704"/>
              <a:ext cx="338717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 userDrawn="1"/>
        </p:nvSpPr>
        <p:spPr>
          <a:xfrm>
            <a:off x="968806" y="2060848"/>
            <a:ext cx="180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D01868"/>
                </a:solidFill>
              </a:rPr>
              <a:t>НАМ ДОВЕРЯЮТ</a:t>
            </a:r>
            <a:endParaRPr lang="ru-RU" dirty="0">
              <a:solidFill>
                <a:srgbClr val="D01868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71600" y="2411596"/>
            <a:ext cx="265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 НАМИ СОТРУДНИЧАЮТ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76391" y="2689175"/>
            <a:ext cx="2390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НА ДОЛГОСРОЧНОЙ ОСНОВЕ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71600" y="2996952"/>
            <a:ext cx="216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НАС РЕКОМЕНДУЮТ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37312"/>
            <a:ext cx="9144000" cy="45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6" y="6471815"/>
            <a:ext cx="3438525" cy="200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4" y="764704"/>
            <a:ext cx="4355514" cy="9104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2504363" cy="4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90203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ct val="20000"/>
        </a:spcBef>
        <a:buClr>
          <a:srgbClr val="A81733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817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817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tyana.Dragunova@softlinegroup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6516216" y="6021288"/>
            <a:ext cx="2622140" cy="792088"/>
          </a:xfrm>
        </p:spPr>
        <p:txBody>
          <a:bodyPr/>
          <a:lstStyle/>
          <a:p>
            <a:r>
              <a:rPr lang="ru-RU" dirty="0" smtClean="0"/>
              <a:t>Татьяна Драгунова</a:t>
            </a:r>
            <a:endParaRPr lang="ru-RU" dirty="0"/>
          </a:p>
          <a:p>
            <a:r>
              <a:rPr lang="ru-RU" dirty="0" smtClean="0"/>
              <a:t>Менеджер по продаже решений САПР/ГИС</a:t>
            </a:r>
            <a:endParaRPr lang="ru-RU" dirty="0"/>
          </a:p>
          <a:p>
            <a:r>
              <a:rPr lang="ru-RU" u="sng" dirty="0" smtClean="0">
                <a:hlinkClick r:id="rId2"/>
              </a:rPr>
              <a:t>Tatyana.Dragunova@softlinegroup.com</a:t>
            </a:r>
            <a:r>
              <a:rPr lang="ru-RU" u="sng" dirty="0" smtClean="0"/>
              <a:t> </a:t>
            </a:r>
            <a:r>
              <a:rPr lang="ru-RU" dirty="0" smtClean="0"/>
              <a:t>05.10.2015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8356" cy="864096"/>
          </a:xfrm>
        </p:spPr>
        <p:txBody>
          <a:bodyPr/>
          <a:lstStyle/>
          <a:p>
            <a:r>
              <a:rPr lang="ru-RU" dirty="0" smtClean="0"/>
              <a:t>Реализованные проекты </a:t>
            </a:r>
            <a:r>
              <a:rPr lang="ru-RU" dirty="0" smtClean="0"/>
              <a:t>трехмерного сканирования и печати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67998" y="777244"/>
            <a:ext cx="8784976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sz="2400" dirty="0"/>
              <a:t>Одним из ярких примеров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этой области могут стать </a:t>
            </a:r>
            <a:r>
              <a:rPr lang="ru-RU" sz="2400" dirty="0" smtClean="0"/>
              <a:t>детские</a:t>
            </a:r>
          </a:p>
          <a:p>
            <a:pPr marL="0" indent="0">
              <a:buNone/>
            </a:pPr>
            <a:r>
              <a:rPr lang="ru-RU" sz="2400" dirty="0" smtClean="0"/>
              <a:t>игрушки </a:t>
            </a:r>
            <a:r>
              <a:rPr lang="ru-RU" sz="2400" dirty="0"/>
              <a:t>– они </a:t>
            </a:r>
            <a:r>
              <a:rPr lang="ru-RU" sz="2400" dirty="0" smtClean="0"/>
              <a:t>часто ломаются</a:t>
            </a:r>
            <a:r>
              <a:rPr lang="ru-RU" sz="2400" dirty="0"/>
              <a:t>, </a:t>
            </a:r>
            <a:r>
              <a:rPr lang="ru-RU" sz="2400" dirty="0" smtClean="0"/>
              <a:t>мы </a:t>
            </a:r>
          </a:p>
          <a:p>
            <a:pPr marL="0" indent="0">
              <a:buNone/>
            </a:pPr>
            <a:r>
              <a:rPr lang="ru-RU" sz="2400" dirty="0" smtClean="0"/>
              <a:t>взамен </a:t>
            </a:r>
            <a:r>
              <a:rPr lang="ru-RU" sz="2400" dirty="0"/>
              <a:t>покупаем </a:t>
            </a:r>
            <a:r>
              <a:rPr lang="ru-RU" sz="2400" dirty="0" smtClean="0"/>
              <a:t>новые и </a:t>
            </a:r>
            <a:r>
              <a:rPr lang="ru-RU" sz="2400" dirty="0"/>
              <a:t>через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несколько </a:t>
            </a:r>
            <a:r>
              <a:rPr lang="ru-RU" sz="2400" dirty="0"/>
              <a:t>недель вновь </a:t>
            </a:r>
            <a:r>
              <a:rPr lang="ru-RU" sz="2400" dirty="0" smtClean="0"/>
              <a:t>их выкидываем</a:t>
            </a:r>
          </a:p>
          <a:p>
            <a:pPr marL="0" indent="0">
              <a:buNone/>
            </a:pPr>
            <a:r>
              <a:rPr lang="ru-RU" sz="2400" dirty="0" smtClean="0"/>
              <a:t>из-за </a:t>
            </a:r>
            <a:r>
              <a:rPr lang="ru-RU" sz="2400" dirty="0"/>
              <a:t>поломок. </a:t>
            </a:r>
            <a:endParaRPr lang="ru-RU" sz="2400" dirty="0"/>
          </a:p>
          <a:p>
            <a:pPr marL="0" indent="0" algn="l">
              <a:buNone/>
            </a:pPr>
            <a:endParaRPr lang="ru-RU" sz="1800" dirty="0" smtClean="0"/>
          </a:p>
          <a:p>
            <a:pPr marL="0" indent="0" algn="l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Об</a:t>
            </a:r>
            <a:r>
              <a:rPr lang="en-US" sz="2400" dirty="0" smtClean="0"/>
              <a:t> </a:t>
            </a:r>
            <a:r>
              <a:rPr lang="ru-RU" sz="2400" dirty="0"/>
              <a:t>одном</a:t>
            </a:r>
            <a:r>
              <a:rPr lang="en-US" sz="2400" dirty="0"/>
              <a:t> </a:t>
            </a:r>
            <a:r>
              <a:rPr lang="ru-RU" sz="2400" dirty="0"/>
              <a:t>из</a:t>
            </a:r>
            <a:r>
              <a:rPr lang="en-US" sz="2400" dirty="0"/>
              <a:t> </a:t>
            </a:r>
            <a:r>
              <a:rPr lang="ru-RU" sz="2400" dirty="0"/>
              <a:t>таких</a:t>
            </a:r>
            <a:r>
              <a:rPr lang="en-US" sz="2400" dirty="0"/>
              <a:t> </a:t>
            </a:r>
            <a:r>
              <a:rPr lang="ru-RU" sz="2400" dirty="0" smtClean="0"/>
              <a:t>решений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«</a:t>
            </a:r>
            <a:r>
              <a:rPr lang="ru-RU" sz="2400" b="1" dirty="0" smtClean="0"/>
              <a:t>История </a:t>
            </a:r>
            <a:r>
              <a:rPr lang="ru-RU" sz="2400" b="1" dirty="0"/>
              <a:t>сломанных </a:t>
            </a:r>
            <a:r>
              <a:rPr lang="ru-RU" sz="2400" b="1" dirty="0" smtClean="0"/>
              <a:t>игрушек»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команды</a:t>
            </a: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PICASO</a:t>
            </a:r>
            <a:r>
              <a:rPr lang="en-US" sz="2400" b="1" dirty="0" smtClean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400" b="1" dirty="0">
                <a:solidFill>
                  <a:srgbClr val="902039"/>
                </a:solidFill>
                <a:latin typeface="+mj-lt"/>
                <a:ea typeface="+mj-ea"/>
                <a:cs typeface="+mj-cs"/>
              </a:rPr>
              <a:t>D</a:t>
            </a:r>
            <a:r>
              <a:rPr lang="ru-RU" sz="2400" dirty="0"/>
              <a:t> </a:t>
            </a:r>
            <a:r>
              <a:rPr lang="ru-RU" sz="2400" dirty="0" smtClean="0"/>
              <a:t>и</a:t>
            </a:r>
            <a:r>
              <a:rPr lang="ru-RU" sz="2400" dirty="0"/>
              <a:t> </a:t>
            </a:r>
            <a:r>
              <a:rPr lang="ru-RU" sz="2400" b="1" dirty="0" err="1">
                <a:solidFill>
                  <a:srgbClr val="902039"/>
                </a:solidFill>
                <a:latin typeface="+mj-lt"/>
                <a:ea typeface="+mj-ea"/>
                <a:cs typeface="+mj-cs"/>
              </a:rPr>
              <a:t>RangeVision</a:t>
            </a:r>
            <a:r>
              <a:rPr lang="en-US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рассказали </a:t>
            </a:r>
            <a:r>
              <a:rPr lang="ru-RU" sz="2400" dirty="0"/>
              <a:t>школьникам на уроке,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посвященном </a:t>
            </a:r>
            <a:r>
              <a:rPr lang="ru-RU" sz="2400" dirty="0"/>
              <a:t>3D технологиям.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60" y="908720"/>
            <a:ext cx="3079224" cy="2037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60" y="3488640"/>
            <a:ext cx="3026731" cy="20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764704"/>
            <a:ext cx="8784976" cy="5256584"/>
          </a:xfrm>
        </p:spPr>
        <p:txBody>
          <a:bodyPr/>
          <a:lstStyle/>
          <a:p>
            <a:pPr marL="93663" indent="0">
              <a:buNone/>
            </a:pPr>
            <a:r>
              <a:rPr lang="ru-RU" dirty="0" smtClean="0"/>
              <a:t>	Для </a:t>
            </a:r>
            <a:r>
              <a:rPr lang="ru-RU" dirty="0"/>
              <a:t>демонстрации была взята машинка с отломанным колесом, которую уже собирались выбросить, поскольку играть с ней не представлялось возможным.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904656" cy="390684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544888">
            <a:off x="2490576" y="4968363"/>
            <a:ext cx="936104" cy="648072"/>
          </a:xfrm>
          <a:prstGeom prst="rightArrow">
            <a:avLst/>
          </a:prstGeom>
          <a:solidFill>
            <a:srgbClr val="902039"/>
          </a:solidFill>
          <a:ln>
            <a:solidFill>
              <a:srgbClr val="A8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908720"/>
            <a:ext cx="8784976" cy="5256584"/>
          </a:xfrm>
        </p:spPr>
        <p:txBody>
          <a:bodyPr numCol="2" spcCol="3600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dirty="0" smtClean="0"/>
              <a:t>	Представители </a:t>
            </a:r>
            <a:r>
              <a:rPr lang="ru-RU" sz="2400" dirty="0"/>
              <a:t>компании </a:t>
            </a:r>
            <a:r>
              <a:rPr lang="ru-RU" sz="2400" b="1" dirty="0" err="1" smtClean="0"/>
              <a:t>Range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Vision</a:t>
            </a:r>
            <a:r>
              <a:rPr lang="ru-RU" sz="2400" dirty="0"/>
              <a:t> </a:t>
            </a:r>
            <a:r>
              <a:rPr lang="ru-RU" sz="2400" dirty="0" smtClean="0"/>
              <a:t>продемонстрировали школьникам</a:t>
            </a:r>
            <a:r>
              <a:rPr lang="ru-RU" sz="2400" dirty="0"/>
              <a:t>, что совершенно не обязательно иметь инженерные навыки и уметь делать чертежи, чтобы создать недостающую деталь</a:t>
            </a:r>
            <a:r>
              <a:rPr lang="ru-RU" sz="2400" dirty="0" smtClean="0"/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dirty="0" smtClean="0"/>
              <a:t>Современные </a:t>
            </a:r>
            <a:r>
              <a:rPr lang="ru-RU" sz="2400" dirty="0"/>
              <a:t>технологии позволяют с помощью 3D сканера воссоздать модель имеющегося предмета, а затем распечатать нужную деталь на </a:t>
            </a:r>
            <a:r>
              <a:rPr lang="ru-RU" sz="2400" dirty="0" smtClean="0"/>
              <a:t>3Dпринтере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88" y="1916832"/>
            <a:ext cx="402671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764704"/>
            <a:ext cx="8784976" cy="5256584"/>
          </a:xfrm>
        </p:spPr>
        <p:txBody>
          <a:bodyPr numCol="1" spcCol="36000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400" dirty="0" smtClean="0"/>
              <a:t>	У </a:t>
            </a:r>
            <a:r>
              <a:rPr lang="ru-RU" sz="2400" dirty="0"/>
              <a:t>представленной игрушки </a:t>
            </a:r>
            <a:r>
              <a:rPr lang="ru-RU" sz="2400" dirty="0"/>
              <a:t>отсутствовало </a:t>
            </a:r>
            <a:r>
              <a:rPr lang="ru-RU" sz="2400" dirty="0"/>
              <a:t>одно колесо. </a:t>
            </a:r>
            <a:r>
              <a:rPr lang="ru-RU" sz="2400" dirty="0"/>
              <a:t>Для </a:t>
            </a:r>
            <a:r>
              <a:rPr lang="ru-RU" sz="2400" dirty="0"/>
              <a:t>решения этой проблемы </a:t>
            </a:r>
            <a:r>
              <a:rPr lang="ru-RU" sz="2400" dirty="0"/>
              <a:t>с </a:t>
            </a:r>
            <a:r>
              <a:rPr lang="ru-RU" sz="2400" dirty="0"/>
              <a:t>помощью 3D сканера – </a:t>
            </a:r>
            <a:r>
              <a:rPr lang="ru-RU" sz="2400" dirty="0" err="1"/>
              <a:t>RangeVision</a:t>
            </a:r>
            <a:r>
              <a:rPr lang="ru-RU" sz="2400" dirty="0"/>
              <a:t> </a:t>
            </a:r>
            <a:r>
              <a:rPr lang="ru-RU" sz="2400" dirty="0" err="1"/>
              <a:t>Smart</a:t>
            </a:r>
            <a:r>
              <a:rPr lang="ru-RU" sz="2400" dirty="0"/>
              <a:t> было </a:t>
            </a:r>
            <a:r>
              <a:rPr lang="ru-RU" sz="2400" dirty="0"/>
              <a:t>отсканировано </a:t>
            </a:r>
            <a:r>
              <a:rPr lang="ru-RU" sz="2400" dirty="0"/>
              <a:t>соседнее, </a:t>
            </a:r>
            <a:r>
              <a:rPr lang="ru-RU" sz="2400" dirty="0"/>
              <a:t>целое </a:t>
            </a:r>
            <a:r>
              <a:rPr lang="ru-RU" sz="2400" dirty="0"/>
              <a:t>колесо.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2162094"/>
            <a:ext cx="5832648" cy="38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60840" cy="576064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dirty="0" smtClean="0"/>
              <a:t>	Полученную </a:t>
            </a:r>
            <a:r>
              <a:rPr lang="ru-RU" dirty="0"/>
              <a:t>3D модель распечатали на принтере PICASO 3D </a:t>
            </a:r>
            <a:r>
              <a:rPr lang="ru-RU" dirty="0" err="1"/>
              <a:t>Designer</a:t>
            </a:r>
            <a:r>
              <a:rPr lang="ru-RU" dirty="0"/>
              <a:t>.</a:t>
            </a:r>
            <a:r>
              <a:rPr lang="ru-RU" b="1" dirty="0" smtClean="0"/>
              <a:t>	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598566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899"/>
            <a:ext cx="7560840" cy="576064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784976" cy="4752528"/>
          </a:xfrm>
        </p:spPr>
        <p:txBody>
          <a:bodyPr/>
          <a:lstStyle/>
          <a:p>
            <a:pPr marL="0" lvl="0" indent="0" algn="l">
              <a:buNone/>
            </a:pPr>
            <a:r>
              <a:rPr lang="ru-RU" dirty="0" smtClean="0"/>
              <a:t>	Теперь есть </a:t>
            </a:r>
            <a:r>
              <a:rPr lang="ru-RU" dirty="0"/>
              <a:t>точная копия потерянного колеса. Машинка снова на ходу и ей можно играть! Осталось только раскрасить деталь, и она будет неотличима от </a:t>
            </a:r>
            <a:r>
              <a:rPr lang="ru-RU" dirty="0" smtClean="0"/>
              <a:t>оригинальной</a:t>
            </a:r>
            <a:r>
              <a:rPr lang="ru-RU" dirty="0"/>
              <a:t>. 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1" y="3068960"/>
            <a:ext cx="861935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20_лет_в_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нутренний_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нутренний_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10F8C26B14C4EAA9B38807DA7F927" ma:contentTypeVersion="0" ma:contentTypeDescription="Создание документа." ma:contentTypeScope="" ma:versionID="f00929085ed27cbf91542d4b912796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E9C928-6620-4D6C-93F5-FDBD477EA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DE88B0-6B60-4180-9170-AF71042AC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651BB-B05B-4273-8DDC-76547D0D07AF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Шаблон_20_лет_в_ИТ</Template>
  <TotalTime>425</TotalTime>
  <Words>27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Шаблон_20_лет_в_ИТ</vt:lpstr>
      <vt:lpstr>1_внутренний_слайд</vt:lpstr>
      <vt:lpstr>2_внутренний_слайд</vt:lpstr>
      <vt:lpstr>Реализованные проекты трехмерного сканирования и печати</vt:lpstr>
      <vt:lpstr>Использование технологии</vt:lpstr>
      <vt:lpstr>Использование технологии</vt:lpstr>
      <vt:lpstr>Использование технологии</vt:lpstr>
      <vt:lpstr>Использование технологии</vt:lpstr>
      <vt:lpstr>Использование технологии</vt:lpstr>
      <vt:lpstr>Использование технологии</vt:lpstr>
      <vt:lpstr>Презентация PowerPoint</vt:lpstr>
    </vt:vector>
  </TitlesOfParts>
  <Company>Softline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Koldomasova, Marina</dc:creator>
  <cp:lastModifiedBy>Dragunova, Tatyana</cp:lastModifiedBy>
  <cp:revision>43</cp:revision>
  <cp:lastPrinted>2012-02-01T07:31:18Z</cp:lastPrinted>
  <dcterms:created xsi:type="dcterms:W3CDTF">2013-06-03T10:10:35Z</dcterms:created>
  <dcterms:modified xsi:type="dcterms:W3CDTF">2015-10-08T10:55:23Z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0x0101006B410F8C26B14C4EAA9B38807DA7F927</vt:lpwstr>
  </property>
  <property fmtid="{D5CDD505-2E9C-101B-9397-08002B2CF9AE}" pid="3" name="_dlc_DocIdItemGuid">
    <vt:lpwstr>dc0a0d12-d931-49ce-8b94-93fc60895512</vt:lpwstr>
  </property>
</Properties>
</file>